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390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9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258" y="4732142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the French letter accents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5088" y="292861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indefinite articles and the plural of 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259" y="573994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Spell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0658" y="3870101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things in the classroom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37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97</cp:revision>
  <dcterms:created xsi:type="dcterms:W3CDTF">2011-09-14T23:22:57Z</dcterms:created>
  <dcterms:modified xsi:type="dcterms:W3CDTF">2012-10-09T11:20:23Z</dcterms:modified>
</cp:coreProperties>
</file>